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9" r:id="rId10"/>
    <p:sldId id="115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children like in your eyes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you think so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383" y="886215"/>
            <a:ext cx="3733391" cy="454608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78152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Helpful, because they help their Mother a lot.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must help Mother now”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“Carefully the three children lit the fire and filled a kettle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water. They hung the kettle above the fire.”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三个孩子是乐于助人的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他们帮了妈妈很多忙。故可知答案。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5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是《铁路边的孩子们》的节选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文章中讲述了三个孩子和母亲在新家第一天的情况。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202179"/>
            <a:ext cx="11485848" cy="129071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700571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Roberta woke up early the next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she woke up Phyllis and Peter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“We’re in the new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no servants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must help Mother now,” whispered Roberta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 the three children lit the fire and filled a kettle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hung the kettle above the fire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“Mother isn’t awake yet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outside and sit on that flat stone,” said Roberta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“Perhaps we will see a train go 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Mother came out at eight o’clock, Roberta, Peter and Phyllis were all fast asleep in the sunshine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put the kettle on the fire at five o’clock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hours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water had boiled away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there was a hole in the bottom of the kettle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fire had gone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mind,” laughed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 can boil some water in a pan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I’ve found the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led them into the kitchen and pointed to a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 night, I thought this was a cupboard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so dark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look,”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opened the door and the children saw a little room with a table in the middle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 there was roast beef, bread and butter, cheese and an apple pie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“Apple pie for breakfast,” cried Peter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“What fun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wonderful breakfast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was very hungry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feels like dinner because we were up so early,” said Peter, as he passed his plate for more apple pie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children had finished, they helped Mother put everything away in the right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Mother said, “I’m tired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to lie down for a while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out to play but please be careful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Roberta, Peter and Phyllis looked at each 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all thinking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go down to the railway,” cried Roberta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“Listen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Phyllis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think I can hear a train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asked, “Do you think it’s going to London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“Father is in London,” replied Roberta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“Let’s go to the station and find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—Taken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Railway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the children get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8152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Early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next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morning/Before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five.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“Roberta woke up early the next morning...”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had put the kettle on the fire at five o’clock...”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他们第二天一大早五点之前就起床了。故可知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to the kettle when the water boiled away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94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is a hole in the bottom of the kettle.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2547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water had boiled away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烧干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Now there was a hole in the bottom of the kettle.”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所有的水都烧干了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现在水壶的底部有一个洞。故可知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children like the breakfast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97776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Wonderful.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44903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a wonderful breakfast.”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这是一顿美妙的早餐。故可知答案。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were thinking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259" y="899729"/>
            <a:ext cx="3182574" cy="435543"/>
          </a:xfrm>
          <a:prstGeom prst="rect">
            <a:avLst/>
          </a:prstGeom>
        </p:spPr>
      </p:pic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Going down to the railway.</a:t>
            </a:r>
            <a:endParaRPr lang="zh-CN" altLang="en-US" dirty="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“Roberta, Peter and Phyllis looked at each other. They were all thinking the same thing. ‘Let’s go down to the railway,’ cried Roberta.”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他们都在想同一件事：到铁路上去。故可知答案。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805</Words>
  <Application>Microsoft Office PowerPoint</Application>
  <PresentationFormat>自定义</PresentationFormat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2025-09-17T12:34:56Z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